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407" r:id="rId3"/>
    <p:sldId id="462" r:id="rId4"/>
    <p:sldId id="463" r:id="rId5"/>
    <p:sldId id="467" r:id="rId6"/>
    <p:sldId id="466" r:id="rId7"/>
    <p:sldId id="465" r:id="rId8"/>
    <p:sldId id="464" r:id="rId9"/>
    <p:sldId id="449" r:id="rId10"/>
    <p:sldId id="424" r:id="rId11"/>
    <p:sldId id="446" r:id="rId12"/>
    <p:sldId id="447" r:id="rId13"/>
    <p:sldId id="448" r:id="rId14"/>
    <p:sldId id="450" r:id="rId15"/>
    <p:sldId id="426" r:id="rId16"/>
    <p:sldId id="453" r:id="rId17"/>
    <p:sldId id="401" r:id="rId18"/>
    <p:sldId id="454" r:id="rId19"/>
    <p:sldId id="451" r:id="rId20"/>
    <p:sldId id="435" r:id="rId21"/>
    <p:sldId id="452" r:id="rId22"/>
    <p:sldId id="434" r:id="rId23"/>
    <p:sldId id="455" r:id="rId24"/>
    <p:sldId id="427" r:id="rId25"/>
    <p:sldId id="428" r:id="rId26"/>
    <p:sldId id="458" r:id="rId27"/>
    <p:sldId id="429" r:id="rId28"/>
    <p:sldId id="457" r:id="rId29"/>
    <p:sldId id="436" r:id="rId30"/>
    <p:sldId id="437" r:id="rId31"/>
    <p:sldId id="459" r:id="rId32"/>
    <p:sldId id="430" r:id="rId33"/>
    <p:sldId id="461" r:id="rId34"/>
    <p:sldId id="46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1FF1-2DB7-43B9-AD7E-B11BEAFD0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91526-2235-44D5-B206-10CA0D5B1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FEF23-0A9B-46DF-97EA-0E0B6EC8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AEAB-3918-40F8-BD78-700BA6B7B820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6D7E3-587C-4733-99CF-410999E8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C8EB2-6739-4B5F-8B00-E0F92EC6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A6D-9155-4BAC-ABE6-74F1B949C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9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A489-F8CD-463A-8798-40ACD435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040DB-3F86-4CA2-8535-EF1A91888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FABE0-40DD-40D4-A540-18647ADA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AEAB-3918-40F8-BD78-700BA6B7B820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3C4B4-EE55-4E56-9284-19E5F57C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51CAF-2C19-4D08-8D60-81199614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A6D-9155-4BAC-ABE6-74F1B949C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4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CCE0B3-2DA8-471F-A5C0-ADB2671A6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26D87-CA90-417D-A9A8-53BEC477D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02AC8-619C-423F-BAF4-9C550500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AEAB-3918-40F8-BD78-700BA6B7B820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0689-A7C5-4C7E-92BC-FA56C186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A8C2A-02E6-4130-8392-58E79CD5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A6D-9155-4BAC-ABE6-74F1B949C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0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72FA-A2D1-4870-A14D-39E104CD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E7A8D-2FC3-4763-B976-DCF1A8418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A4848-990D-44C8-ADDA-673D38CF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AEAB-3918-40F8-BD78-700BA6B7B820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47208-2A27-46EB-9A51-4A92535E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5B1E3-2BEA-455C-AE38-A58F8085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A6D-9155-4BAC-ABE6-74F1B949C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2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668D-21C2-4372-B82D-26E08B6E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17CD8-4DDA-4578-AF6F-2EF9A6D2C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F646F-79BB-4CC6-B993-7EE30A50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AEAB-3918-40F8-BD78-700BA6B7B820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D280B-A034-4FAE-A87D-0F583F4D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D1A1B-F1CD-4290-BA9B-E148EBC9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A6D-9155-4BAC-ABE6-74F1B949C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9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1244-2247-4CBA-B7A6-E2FF3F2E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3B5D-3FAE-491E-9A36-B10F3CFA0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71668-7B6F-4F1C-B2C5-FC59DA491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3D7FF-EE62-42E6-9716-50ACA9716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AEAB-3918-40F8-BD78-700BA6B7B820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D6D89-2680-4D29-A461-2A6B6DDF7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67562-5A17-44ED-88BA-0286DEAC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A6D-9155-4BAC-ABE6-74F1B949C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81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C5EDE-7306-4891-83C9-B070F351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0AC0D-002E-4FDD-A2A6-AC7B73FB8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897DA-8573-43B7-BE3D-2768B109B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2979E-7A2E-47DE-B652-4B023E281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BB473-2F92-42B9-991F-BE7670EFA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4E5776-D119-41A2-BE29-EBBEE6E9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AEAB-3918-40F8-BD78-700BA6B7B820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481118-0763-4695-8C6E-BB3304AD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6E83F-0FA6-4FDC-8E6C-8854FE9B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A6D-9155-4BAC-ABE6-74F1B949C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2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D09F-034D-4A9D-AAC8-F21DBA9F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256FB-A476-491B-9E33-7B428970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AEAB-3918-40F8-BD78-700BA6B7B820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B483C-1D6C-483D-AE84-FB4321AC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7DF62-4DDE-455C-8B6D-46D5946C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A6D-9155-4BAC-ABE6-74F1B949C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6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CB6195-F08F-427D-B005-CE5B6F66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AEAB-3918-40F8-BD78-700BA6B7B820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044E3-0D73-44F0-B82B-A4F81ABD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54F81-AFB9-48A4-8B24-77473B16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A6D-9155-4BAC-ABE6-74F1B949C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24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18741-7DCA-408B-BF3F-1527A632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5A65B-6B53-4C6D-ADE5-247A646B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AFA2E-C612-42DC-B86E-73CEFF299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52546-E2AD-4FBF-8A9F-DF1572E6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AEAB-3918-40F8-BD78-700BA6B7B820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C261A-3871-454A-A8F0-BA16CB79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6BAA0-2B02-499D-B010-D806DFF8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A6D-9155-4BAC-ABE6-74F1B949C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69C9-E4F0-4B07-BCAD-0E999E53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13128-C4DB-406E-BD04-38E8540C7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0605C-6BA6-4DCA-A68E-795A39FB5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72737-4F6E-4354-881F-105B2868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AEAB-3918-40F8-BD78-700BA6B7B820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0EC33-2D8F-4C60-B744-F9F9ABD6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919B1-E109-4178-9ED2-78E2F944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A6D-9155-4BAC-ABE6-74F1B949C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78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88EE7-4291-4B48-80DC-143AFF56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52927-C5B2-4C00-9D61-7B5908FDB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C9D01-B22C-479E-AA67-AE1A3A8F4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AEAB-3918-40F8-BD78-700BA6B7B820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91D86-8C3B-43F6-89B1-DAB181021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2BE0D-5538-4FDE-AE9C-9917CAFD4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27A6D-9155-4BAC-ABE6-74F1B949C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14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D691-1458-438E-A188-88A5143F2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/>
              <a:t>202</a:t>
            </a:r>
            <a:r>
              <a:rPr lang="en-US" altLang="zh-CN" sz="3600"/>
              <a:t>1</a:t>
            </a:r>
            <a:r>
              <a:rPr lang="en-GB" sz="3600"/>
              <a:t>.</a:t>
            </a:r>
            <a:r>
              <a:rPr lang="en-US" altLang="zh-CN" sz="3600"/>
              <a:t>03</a:t>
            </a:r>
            <a:r>
              <a:rPr lang="en-GB" sz="3600"/>
              <a:t>.18</a:t>
            </a:r>
          </a:p>
        </p:txBody>
      </p:sp>
    </p:spTree>
    <p:extLst>
      <p:ext uri="{BB962C8B-B14F-4D97-AF65-F5344CB8AC3E}">
        <p14:creationId xmlns:p14="http://schemas.microsoft.com/office/powerpoint/2010/main" val="163364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创世记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17:1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Genesis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1</a:t>
            </a:r>
            <a:r>
              <a:rPr lang="en-US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sz="2000" kern="1400" spc="-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1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02" y="725386"/>
            <a:ext cx="10144664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亚伯兰九十九岁的时候，雅伟向他显现，对他说：我是全能神，你要在我面前行事为人，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要做完全人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endParaRPr lang="zh-CN" altLang="en-US" sz="240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4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马太福音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5:43-48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Matthew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000" kern="1400" spc="-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43-48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45" y="725386"/>
            <a:ext cx="10843404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43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你们听过有这样的话：你要爱你的邻人，恨你的仇敌。</a:t>
            </a: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44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可是我告诉你们：要爱你们的仇人，为迫害你们的人祈祷；</a:t>
            </a: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45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这样，才当得起你们天父的儿子。因为他让太阳升起，照恶人也照好人，降雨，亦不分义与不义。</a:t>
            </a: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46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假若你们只爱那些爱你们的人，会有什么报赏？税吏不也是这样做吗？</a:t>
            </a:r>
            <a:r>
              <a:rPr lang="zh-CN" sz="2400" baseline="300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47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如果你们单问候自己的兄弟，那有什么超越（平凡）的？外族人不也是这样做吗？</a:t>
            </a: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48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所以，你们</a:t>
            </a:r>
            <a:r>
              <a:rPr lang="zh-CN" sz="24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必须完全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，正如你们的天父</a:t>
            </a:r>
            <a:r>
              <a:rPr lang="zh-CN" sz="24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完全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endParaRPr lang="zh-CN" altLang="en-US" sz="240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雅各书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1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:2-4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James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kern="1400" spc="-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2-4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72" y="725386"/>
            <a:ext cx="10299939" cy="5928059"/>
          </a:xfrm>
        </p:spPr>
        <p:txBody>
          <a:bodyPr>
            <a:normAutofit/>
          </a:bodyPr>
          <a:lstStyle/>
          <a:p>
            <a:pPr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2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我的兄弟，你们经受百般考验，都要作喜事看待。</a:t>
            </a: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须知你们的忠心要经受考验，才会生出忍耐；</a:t>
            </a: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而忍耐要坚持到底，才会使你们</a:t>
            </a:r>
            <a:r>
              <a:rPr lang="zh-CN" sz="24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完美，整全，一无缺欠。</a:t>
            </a:r>
            <a:endParaRPr lang="en-GB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启示录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3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:2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Revelation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kern="1400" spc="-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:2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725386"/>
            <a:ext cx="10515599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en-US" sz="24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1 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致撒狄教会的使者，你写：那拥有神的七灵和七星的，这样说：我知道你做的事，名义上你活着，其实已死了！</a:t>
            </a:r>
            <a:r>
              <a:rPr lang="en-US" sz="24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2 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你醒醒吧，把剩下的、快不行了的振作起来！因为我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没有发现（一件）你的作为，在我的神面前是完全的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endParaRPr lang="en-GB" altLang="zh-CN" sz="240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5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64058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28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耶稣憎恶的，教会也憎恶</a:t>
            </a:r>
            <a:b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2.6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GB" altLang="zh-CN" sz="2800">
                <a:ea typeface="SimSun" panose="02010600030101010101" pitchFamily="2" charset="-122"/>
              </a:rPr>
              <a:t>Being jealous as Jesus is jealous</a:t>
            </a:r>
            <a:br>
              <a:rPr lang="en-US" altLang="zh-CN" sz="3100">
                <a:ea typeface="SimSun" panose="02010600030101010101" pitchFamily="2" charset="-122"/>
              </a:rPr>
            </a:br>
            <a:br>
              <a:rPr lang="en-GB" altLang="zh-CN" sz="3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320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9976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5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民数记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25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:6-11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Numbers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en-US" altLang="zh-CN" sz="2000" kern="1400" spc="-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6-11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09736"/>
            <a:ext cx="10515599" cy="5928059"/>
          </a:xfrm>
        </p:spPr>
        <p:txBody>
          <a:bodyPr>
            <a:noAutofit/>
          </a:bodyPr>
          <a:lstStyle/>
          <a:p>
            <a:pPr marL="0" indent="0">
              <a:lnSpc>
                <a:spcPts val="4800"/>
              </a:lnSpc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6 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正当摩西和以色列全体会众在会幕门口哭泣时，却有一个以色列人带了一个米甸女人，当着他们的面，进入族人的营区。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7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祭司亚伦的孙子、以利亚撒的儿子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非尼哈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看见，立刻抓过一支长矛，走出会众，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8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尾随那以色列人来到帐幕内的卧室；手起矛落，把那以色列人和那女人的肚腹刺穿。瘟疫马上离开了以色列人子民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—— 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9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但瘟疫已经夺去二万四千人的性命。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10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雅伟对摩西说：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11</a:t>
            </a:r>
            <a:r>
              <a:rPr lang="en-US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消我怒火，令我不在妒忌之下把以色列子民消灭的是</a:t>
            </a:r>
            <a:r>
              <a:rPr lang="zh-CN" altLang="en-US" sz="24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非尼哈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，祭司亚伦的孙子、以利亚撒的儿子；因为子民中间有他，</a:t>
            </a:r>
            <a:r>
              <a:rPr lang="zh-CN" altLang="en-US" sz="24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以我的妒忌而妒忌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CN" altLang="en-US" sz="240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2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64058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28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巴兰的教义</a:t>
            </a:r>
            <a:b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2.14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GB" altLang="zh-CN" sz="2800">
                <a:ea typeface="SimSun" panose="02010600030101010101" pitchFamily="2" charset="-122"/>
              </a:rPr>
              <a:t>Balaam’s teaching</a:t>
            </a:r>
            <a:br>
              <a:rPr lang="en-US" altLang="zh-CN" sz="3100">
                <a:ea typeface="SimSun" panose="02010600030101010101" pitchFamily="2" charset="-122"/>
              </a:rPr>
            </a:br>
            <a:br>
              <a:rPr lang="en-GB" altLang="zh-CN" sz="3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320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7071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民数记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25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:1-5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Numbers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en-US" altLang="zh-CN" sz="2000" kern="1400" spc="-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1-5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725386"/>
            <a:ext cx="10515599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</a:t>
            </a:r>
            <a:r>
              <a:rPr 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以色列人驻扎在什亭时，人民有不少人找（当地）摩押的女子行淫。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那些女子邀以色列人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参加</a:t>
            </a:r>
            <a:r>
              <a:rPr lang="zh-CN" altLang="en-US" sz="24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对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她们的神的祭祀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，以色列人就吃了祭品，跪拜了摩押人的神。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结果，以色列人居然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与巴力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毗珥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苟合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，雅伟向以色列人发怒了。  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4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雅伟对摩西说：把人民的首领都捉来，要对着太阳，在我雅伟面前把他们悬挂起来，以色列人才能躲过雅伟的烈怒。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5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于是摩西对以色列的审判官说：你们各人要把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与巴力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毗珥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苟合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的人都杀了。</a:t>
            </a:r>
            <a:endParaRPr lang="zh-CN" altLang="en-US" sz="240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9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民数记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3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1:12-17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Numbers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kern="1400" spc="-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12-17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725386"/>
            <a:ext cx="10515599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12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他们把俘掳的人和掳来的，以及夺来的东西，都带到摩押平原，约旦河边，和耶利哥相对的营地那里，交给摩西和以利亚撒祭司，以及以色列的会众。 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13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摩西和以利亚撒祭司，以及会众所有的领袖，都出到营外迎接他们。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14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摩西对作战回来的军官，就是对千夫长和百夫长发怒。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15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摩西对他们说：你们让这些妇女存活吗？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16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看哪，这些妇女因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巴兰的计谋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，使以色列人在毗珥的事上，得罪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，以致瘟疫临到雅伟的会众身上。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17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现在你们要把所有的男孩都杀了，也要杀死所有与男人发生过关系的妇人。</a:t>
            </a:r>
            <a:endParaRPr lang="zh-CN" altLang="en-US" sz="240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96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64058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28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藏起的吗哪</a:t>
            </a:r>
            <a:b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2.17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GB" altLang="zh-CN" sz="2800">
                <a:ea typeface="SimSun" panose="02010600030101010101" pitchFamily="2" charset="-122"/>
              </a:rPr>
              <a:t>hidden manna</a:t>
            </a:r>
            <a:br>
              <a:rPr lang="en-US" altLang="zh-CN" sz="3100">
                <a:ea typeface="SimSun" panose="02010600030101010101" pitchFamily="2" charset="-122"/>
              </a:rPr>
            </a:br>
            <a:br>
              <a:rPr lang="en-GB" altLang="zh-CN" sz="3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320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5438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64058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启示录纵览（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）      启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2 - 3</a:t>
            </a:r>
            <a:b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>
                <a:latin typeface="SimSun" panose="02010600030101010101" pitchFamily="2" charset="-122"/>
                <a:ea typeface="SimSun" panose="02010600030101010101" pitchFamily="2" charset="-122"/>
              </a:rPr>
              <a:t>致七教会的信（上）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GB" altLang="zh-CN" sz="3200">
                <a:ea typeface="SimSun" panose="02010600030101010101" pitchFamily="2" charset="-122"/>
              </a:rPr>
              <a:t>Letters to the Seven Churches </a:t>
            </a:r>
            <a:r>
              <a:rPr lang="zh-CN" altLang="en-US" sz="3200">
                <a:ea typeface="SimSun" panose="02010600030101010101" pitchFamily="2" charset="-122"/>
              </a:rPr>
              <a:t>（</a:t>
            </a:r>
            <a:r>
              <a:rPr lang="en-US" altLang="zh-CN" sz="3200">
                <a:ea typeface="SimSun" panose="02010600030101010101" pitchFamily="2" charset="-122"/>
              </a:rPr>
              <a:t>1</a:t>
            </a:r>
            <a:r>
              <a:rPr lang="zh-CN" altLang="en-US" sz="3200">
                <a:ea typeface="SimSun" panose="02010600030101010101" pitchFamily="2" charset="-122"/>
              </a:rPr>
              <a:t>）</a:t>
            </a:r>
            <a:br>
              <a:rPr lang="en-US" altLang="zh-CN" sz="3100">
                <a:ea typeface="SimSun" panose="02010600030101010101" pitchFamily="2" charset="-122"/>
              </a:rPr>
            </a:br>
            <a:r>
              <a:rPr lang="en-GB" altLang="zh-CN" sz="3600">
                <a:ea typeface="SimSun" panose="02010600030101010101" pitchFamily="2" charset="-122"/>
              </a:rPr>
              <a:t> </a:t>
            </a:r>
            <a:r>
              <a:rPr lang="en-GB" altLang="zh-CN" sz="22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GB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 Revelation book survey (</a:t>
            </a:r>
            <a:r>
              <a:rPr lang="en-US" altLang="zh-CN" sz="22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GB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  Rev 2-3</a:t>
            </a:r>
            <a:br>
              <a:rPr lang="en-GB" altLang="zh-CN" sz="3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320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87261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出埃及记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16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:31-34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Exodus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16: 31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-34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31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以色列家把这饼称作“吗哪”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。它有点像芫荽的种子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白白的，味道好像搁了密的脆饼。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32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摩西说：雅伟有旨：装一碗吗哪，留给你们的后代，让他们将来可以瞻仰，我领你们出埃及时荒野里养育你们的食粮！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33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接着吩咐亚伦：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拿罐子来，装满满一碗吗哪，供奉在雅伟面前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，留给后代。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34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亚伦便按照雅伟给摩西的指示，把吗哪供奉在约版前，妥善保存了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CN" altLang="en-US" sz="240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8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64058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28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赐 新 名</a:t>
            </a:r>
            <a:b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2.17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GB" altLang="zh-CN" sz="2800">
                <a:ea typeface="SimSun" panose="02010600030101010101" pitchFamily="2" charset="-122"/>
              </a:rPr>
              <a:t>given new name</a:t>
            </a:r>
            <a:br>
              <a:rPr lang="en-US" altLang="zh-CN" sz="3100">
                <a:ea typeface="SimSun" panose="02010600030101010101" pitchFamily="2" charset="-122"/>
              </a:rPr>
            </a:br>
            <a:br>
              <a:rPr lang="en-GB" altLang="zh-CN" sz="3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320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00605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以赛亚先知书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62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:1-5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Isaiah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62</a:t>
            </a:r>
            <a:r>
              <a:rPr lang="en-US" altLang="zh-CN" sz="2000" kern="1400" spc="-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1-5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 algn="l" rtl="0">
              <a:lnSpc>
                <a:spcPts val="5000"/>
              </a:lnSpc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为了锡安的缘故我必不缄默，为了耶路撒冷的缘故我决不静止，直到它的公义如光辉发出，它的救恩像明灯发亮。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列国必看见你的公义，众王必看见你的荣耀；人要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以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一个新名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称呼你，是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亲口起的。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你在雅伟手中要作美丽的冠冕，在你神的掌上要作君王的华冠。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4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你必不再称为“被撇弃的”，你的地也必不再称为“荒凉的”，你却要称为“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我所喜悦的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”，你的地也要称为“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有丈夫的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”，因为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雅伟喜悦你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，你的地也必有丈夫。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5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因为年轻人怎样娶处女，那建造你的也必怎样娶你；新郎怎样因新娘欢乐，你的神也必怎样因你欢乐。</a:t>
            </a:r>
            <a:endParaRPr lang="en-GB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37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64058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28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耶 色 别 </a:t>
            </a:r>
            <a:b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2.20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GB" altLang="zh-CN" sz="2800">
                <a:ea typeface="SimSun" panose="02010600030101010101" pitchFamily="2" charset="-122"/>
              </a:rPr>
              <a:t>Jezebel</a:t>
            </a:r>
            <a:br>
              <a:rPr lang="en-US" altLang="zh-CN" sz="3100">
                <a:ea typeface="SimSun" panose="02010600030101010101" pitchFamily="2" charset="-122"/>
              </a:rPr>
            </a:br>
            <a:br>
              <a:rPr lang="en-GB" altLang="zh-CN" sz="3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320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6826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5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列王记上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16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:29-33  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Kings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en-US" altLang="zh-CN" sz="2000" kern="1400" spc="-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29-33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09736"/>
            <a:ext cx="10515599" cy="5928059"/>
          </a:xfrm>
        </p:spPr>
        <p:txBody>
          <a:bodyPr>
            <a:noAutofit/>
          </a:bodyPr>
          <a:lstStyle/>
          <a:p>
            <a:pPr marL="0" indent="0">
              <a:lnSpc>
                <a:spcPts val="4800"/>
              </a:lnSpc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     29</a:t>
            </a:r>
            <a:r>
              <a:rPr 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犹大王亚撒第三十八年，暗利的儿子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亚哈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登基作以色列王。暗利的儿子亚哈在撒玛利亚作以色列王，共二十二年。</a:t>
            </a:r>
            <a:endParaRPr lang="en-GB" altLang="zh-CN" sz="2400" b="0" i="0" u="none" strike="noStrike" baseline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en-GB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30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暗利的儿子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亚哈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行雅伟看为恶的事，比他以前所有的王更厉害。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31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亚哈犯了尼八的儿子耶罗波安所犯的罪，还以为是小事；他更娶了西顿王谒巴力的女儿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耶色别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作妻子，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去服事巴力，敬拜巴力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32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他在撒玛利亚建筑巴力庙，又在庙里为巴力立了一座祭坛。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33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亚哈又做了亚舍拉。亚哈所行的，惹雅伟以色列的神发怒，比他以前所有的以色列王更厉害。</a:t>
            </a:r>
            <a:endParaRPr lang="zh-CN" altLang="en-US" sz="240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55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5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列王记下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9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:1-37  </a:t>
            </a:r>
            <a:r>
              <a:rPr lang="en-US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Kings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en-US" altLang="zh-CN" sz="2000" kern="1400" spc="-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1-37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09736"/>
            <a:ext cx="10515599" cy="5928059"/>
          </a:xfrm>
        </p:spPr>
        <p:txBody>
          <a:bodyPr>
            <a:noAutofit/>
          </a:bodyPr>
          <a:lstStyle/>
          <a:p>
            <a:pPr marL="0" indent="0">
              <a:lnSpc>
                <a:spcPts val="4800"/>
              </a:lnSpc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22  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约兰看见耶户的时候，就说：耶户，平安吗？耶户说：你的母亲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</a:t>
            </a:r>
            <a:r>
              <a:rPr lang="zh-CN" altLang="en-US" sz="24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色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别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的淫行和邪术这么多，还有平安吗？</a:t>
            </a:r>
            <a:endParaRPr lang="en-GB" altLang="zh-CN" sz="2400" b="0" i="0" u="none" strike="noStrike" baseline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35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于是他们去收殓她，却找不到她的尸体，只找到头骨、双脚和双掌。 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36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他们就回去，告诉他，他说：这正是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借着他仆人提斯比人以利亚所说的话：野狗必在耶斯列的地方吃耶洗别的肉。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37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耶色别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的尸体要像耶斯列田间的粪肥，以致人不能说：这是耶色别。</a:t>
            </a:r>
            <a:endParaRPr lang="zh-CN" altLang="en-US" sz="240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57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64058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28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用铁杖放牧（即管治）万国</a:t>
            </a:r>
            <a:b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2.27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GB" altLang="zh-CN" sz="2800">
                <a:ea typeface="SimSun" panose="02010600030101010101" pitchFamily="2" charset="-122"/>
              </a:rPr>
              <a:t>To rule the nations with an iron rod</a:t>
            </a:r>
            <a:br>
              <a:rPr lang="en-US" altLang="zh-CN" sz="3100">
                <a:ea typeface="SimSun" panose="02010600030101010101" pitchFamily="2" charset="-122"/>
              </a:rPr>
            </a:br>
            <a:br>
              <a:rPr lang="en-GB" altLang="zh-CN" sz="3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320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6444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诗篇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:1-11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Psalm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2: 1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-11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列国为什么骚动？万民为什么空谋妄想？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世上的君王起来，首领聚在一起，敌对雅伟和他所膏立的，说：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我们来挣断他们给我们的束缚，摆脱他们的绳索！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4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那坐在天上的必发笑，主必讥笑他们。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5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那时，他必在烈怒中对他们讲话，在震怒中使他们惊慌，说：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6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我已经在锡安我的圣山上，立了我的君王。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7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受膏者说：我要宣告雅伟的谕旨：雅伟对我说：你是我的儿子，我今日生了你。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8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你求我，我就把列国赐给你作产业，把全地都归属于你。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9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你必用铁杖击打他们，好像打碎陶器一样粉碎他们。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10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现在，君王啊！你们要谨慎。地上的审判官啊！你们应当听劝告。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11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你们要以敬畏的态度事奉雅伟，又应当存战兢的心而欢呼。</a:t>
            </a:r>
            <a:endParaRPr lang="zh-CN" altLang="en-US" sz="240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84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64058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28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把名字从生命册上抹去</a:t>
            </a:r>
            <a:b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3.5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GB" altLang="zh-CN" sz="2800">
                <a:ea typeface="SimSun" panose="02010600030101010101" pitchFamily="2" charset="-122"/>
              </a:rPr>
              <a:t>To blot out a person’s name from the book of life</a:t>
            </a:r>
            <a:br>
              <a:rPr lang="en-US" altLang="zh-CN" sz="3100">
                <a:ea typeface="SimSun" panose="02010600030101010101" pitchFamily="2" charset="-122"/>
              </a:rPr>
            </a:br>
            <a:br>
              <a:rPr lang="en-GB" altLang="zh-CN" sz="3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320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82904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出埃及记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32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:31-34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Exodus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32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31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-34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31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摩西回到雅伟面前，说：主啊！这些人的确</a:t>
            </a:r>
            <a:r>
              <a:rPr lang="zh-CN" altLang="en-US" sz="24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犯了大罪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，竟敢拿金子为自己铸神像。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32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现在只求你开恩赦免他们一次；不然，求你把我也</a:t>
            </a:r>
            <a:r>
              <a:rPr lang="zh-CN" altLang="en-US" sz="24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从你写的名册上抹去！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33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雅伟回答摩西：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谁作恶冒犯我，我抹除谁的名。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34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你去吧，带领子民去我说过的地方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。看哪，我的使者会走在你的前头。但是，当我降罚之日，我必惩办罪人。</a:t>
            </a:r>
            <a:endParaRPr lang="zh-CN" altLang="en-US" sz="240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0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DDE66-3620-4841-8137-141CA2F79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0" y="0"/>
            <a:ext cx="11263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82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诗篇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69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:28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Psalm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69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28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28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愿他们 </a:t>
            </a:r>
            <a:r>
              <a:rPr lang="zh-CN" altLang="en-US" sz="1600">
                <a:latin typeface="SimSun" panose="02010600030101010101" pitchFamily="2" charset="-122"/>
                <a:ea typeface="SimSun" panose="02010600030101010101" pitchFamily="2" charset="-122"/>
              </a:rPr>
              <a:t>指恶人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 的名字从</a:t>
            </a:r>
            <a:r>
              <a:rPr lang="zh-CN" altLang="en-US" sz="24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生命册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上被抹去，不要让他们和义人一同被记录。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zh-CN" altLang="en-US" sz="240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53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64058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28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开，无人能关；关，无人能开</a:t>
            </a:r>
            <a:b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3.7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GB" altLang="zh-CN" sz="2800">
                <a:ea typeface="SimSun" panose="02010600030101010101" pitchFamily="2" charset="-122"/>
              </a:rPr>
              <a:t>If he opens, no one else can lock, </a:t>
            </a:r>
            <a:br>
              <a:rPr lang="en-GB" altLang="zh-CN" sz="2800">
                <a:ea typeface="SimSun" panose="02010600030101010101" pitchFamily="2" charset="-122"/>
              </a:rPr>
            </a:br>
            <a:r>
              <a:rPr lang="en-GB" altLang="zh-CN" sz="2800">
                <a:ea typeface="SimSun" panose="02010600030101010101" pitchFamily="2" charset="-122"/>
              </a:rPr>
              <a:t>and if he locks, no one else can open</a:t>
            </a:r>
            <a:br>
              <a:rPr lang="en-US" altLang="zh-CN" sz="3100">
                <a:ea typeface="SimSun" panose="02010600030101010101" pitchFamily="2" charset="-122"/>
              </a:rPr>
            </a:br>
            <a:br>
              <a:rPr lang="en-GB" altLang="zh-CN" sz="3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320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85481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以赛亚先知书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22:20-23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Isaiah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altLang="zh-CN" sz="2000" kern="1400" spc="-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 20-23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20</a:t>
            </a:r>
            <a:r>
              <a:rPr 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到那日，我必召希勒家的儿子，就是我的仆人以利亚敬来，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21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我会把你的外袍给他穿，把你的腰带给他系紧，把你的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权柄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交在他的手中；他要作耶路撒冷的居民和犹大家的父。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22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我必把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大卫家的钥匙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放在他肩头上；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他开了，就没有人能关；他关了，就没有人能开。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23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我必坚立他，像钉子钉在稳固的地方；他必作父家荣耀的宝座。 </a:t>
            </a:r>
            <a:endParaRPr lang="en-GB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28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64058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启示录纵览（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）      启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2 - 3</a:t>
            </a:r>
            <a:b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>
                <a:latin typeface="SimSun" panose="02010600030101010101" pitchFamily="2" charset="-122"/>
                <a:ea typeface="SimSun" panose="02010600030101010101" pitchFamily="2" charset="-122"/>
              </a:rPr>
              <a:t>致七教会的信（上）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GB" altLang="zh-CN" sz="3200">
                <a:ea typeface="SimSun" panose="02010600030101010101" pitchFamily="2" charset="-122"/>
              </a:rPr>
              <a:t>Letters to the Seven Churches </a:t>
            </a:r>
            <a:r>
              <a:rPr lang="zh-CN" altLang="en-US" sz="3200">
                <a:ea typeface="SimSun" panose="02010600030101010101" pitchFamily="2" charset="-122"/>
              </a:rPr>
              <a:t>（</a:t>
            </a:r>
            <a:r>
              <a:rPr lang="en-US" altLang="zh-CN" sz="3200">
                <a:ea typeface="SimSun" panose="02010600030101010101" pitchFamily="2" charset="-122"/>
              </a:rPr>
              <a:t>1</a:t>
            </a:r>
            <a:r>
              <a:rPr lang="zh-CN" altLang="en-US" sz="3200">
                <a:ea typeface="SimSun" panose="02010600030101010101" pitchFamily="2" charset="-122"/>
              </a:rPr>
              <a:t>）</a:t>
            </a:r>
            <a:br>
              <a:rPr lang="en-US" altLang="zh-CN" sz="3100">
                <a:ea typeface="SimSun" panose="02010600030101010101" pitchFamily="2" charset="-122"/>
              </a:rPr>
            </a:br>
            <a:r>
              <a:rPr lang="en-GB" altLang="zh-CN" sz="3600">
                <a:ea typeface="SimSun" panose="02010600030101010101" pitchFamily="2" charset="-122"/>
              </a:rPr>
              <a:t> </a:t>
            </a:r>
            <a:r>
              <a:rPr lang="en-GB" altLang="zh-CN" sz="22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GB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 Revelation book survey (</a:t>
            </a:r>
            <a:r>
              <a:rPr lang="en-US" altLang="zh-CN" sz="22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GB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  Rev 2-3</a:t>
            </a:r>
            <a:br>
              <a:rPr lang="en-GB" altLang="zh-CN" sz="3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320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56892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00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2D7B0-3F11-47B3-BD72-E09452CB0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2" y="0"/>
            <a:ext cx="4624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4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324-88F0-4A66-A0B0-0388DE98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9" y="313509"/>
            <a:ext cx="9657805" cy="628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9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37E87-5666-4088-81F0-AE86C6F03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3" y="409303"/>
            <a:ext cx="9901646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2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5D986-8255-4F4F-805A-40EA688F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5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E51465-2250-4C72-A78E-469F61C05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2"/>
            <a:ext cx="1219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9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64058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28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七  </a:t>
            </a:r>
            <a:r>
              <a:rPr lang="en-US" altLang="zh-CN" sz="28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 </a:t>
            </a:r>
            <a:r>
              <a:rPr lang="zh-CN" altLang="en-US" sz="28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完美，即整全、一无缺欠</a:t>
            </a:r>
            <a:b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GB" altLang="zh-CN" sz="2800">
                <a:ea typeface="SimSun" panose="02010600030101010101" pitchFamily="2" charset="-122"/>
              </a:rPr>
              <a:t>7  =  perfect, meaning whole, lacking nothing</a:t>
            </a:r>
            <a:br>
              <a:rPr lang="en-US" altLang="zh-CN" sz="3100">
                <a:ea typeface="SimSun" panose="02010600030101010101" pitchFamily="2" charset="-122"/>
              </a:rPr>
            </a:br>
            <a:br>
              <a:rPr lang="en-GB" altLang="zh-CN" sz="3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320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2602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2815</Words>
  <Application>Microsoft Office PowerPoint</Application>
  <PresentationFormat>Widescreen</PresentationFormat>
  <Paragraphs>44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SimSun</vt:lpstr>
      <vt:lpstr>Arial</vt:lpstr>
      <vt:lpstr>Calibri</vt:lpstr>
      <vt:lpstr>Calibri Light</vt:lpstr>
      <vt:lpstr>Office Theme</vt:lpstr>
      <vt:lpstr>2021.03.18</vt:lpstr>
      <vt:lpstr>启示录纵览（3）      启 2 - 3 致七教会的信（上）  Letters to the Seven Churches （1）  the Revelation book survey (3)   Rev 2-3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七  =  完美，即整全、一无缺欠  7  =  perfect, meaning whole, lacking nothing  </vt:lpstr>
      <vt:lpstr>创世记 17:1  Genesis  17: 1</vt:lpstr>
      <vt:lpstr>马太福音 5:43-48  Matthew  5: 43-48</vt:lpstr>
      <vt:lpstr>雅各书 1:2-4  James 1: 2-4 </vt:lpstr>
      <vt:lpstr>启示录 3:2  Revelation  3:2 </vt:lpstr>
      <vt:lpstr>耶稣憎恶的，教会也憎恶 2.6 Being jealous as Jesus is jealous  </vt:lpstr>
      <vt:lpstr>民数记 25:6-11  Numbers  25: 6-11</vt:lpstr>
      <vt:lpstr>巴兰的教义 2.14 Balaam’s teaching  </vt:lpstr>
      <vt:lpstr>民数记 25:1-5  Numbers  25: 1-5</vt:lpstr>
      <vt:lpstr>民数记 31:12-17  Numbers  31: 12-17</vt:lpstr>
      <vt:lpstr>藏起的吗哪 2.17 hidden manna  </vt:lpstr>
      <vt:lpstr>出埃及记 16:31-34 Exodus  16: 31-34</vt:lpstr>
      <vt:lpstr>赐 新 名 2.17 given new name  </vt:lpstr>
      <vt:lpstr>以赛亚先知书 62:1-5  Isaiah  62: 1-5 </vt:lpstr>
      <vt:lpstr>耶 色 别  2.20 Jezebel  </vt:lpstr>
      <vt:lpstr>列王记上 16:29-33  1 Kings  16: 29-33</vt:lpstr>
      <vt:lpstr>列王记下 9:1-37  2 Kings  9: 1-37</vt:lpstr>
      <vt:lpstr>用铁杖放牧（即管治）万国 2.27 To rule the nations with an iron rod  </vt:lpstr>
      <vt:lpstr>诗篇 2:1-11 Psalm  2: 1-11</vt:lpstr>
      <vt:lpstr>把名字从生命册上抹去 3.5 To blot out a person’s name from the book of life  </vt:lpstr>
      <vt:lpstr>出埃及记 32:31-34 Exodus  32: 31-34</vt:lpstr>
      <vt:lpstr>诗篇 69:28 Psalm  69: 28</vt:lpstr>
      <vt:lpstr>开，无人能关；关，无人能开 3.7 If he opens, no one else can lock,  and if he locks, no one else can open  </vt:lpstr>
      <vt:lpstr>以赛亚先知书 22:20-23  Isaiah  22:  20-23 </vt:lpstr>
      <vt:lpstr>启示录纵览（3）      启 2 - 3 致七教会的信（上）  Letters to the Seven Churches （1）  the Revelation book survey (3)   Rev 2-3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2021.02.11</dc:title>
  <dc:creator>KAHANG</dc:creator>
  <cp:lastModifiedBy>KAHANG</cp:lastModifiedBy>
  <cp:revision>107</cp:revision>
  <dcterms:created xsi:type="dcterms:W3CDTF">2021-01-24T20:16:41Z</dcterms:created>
  <dcterms:modified xsi:type="dcterms:W3CDTF">2021-04-08T10:38:03Z</dcterms:modified>
</cp:coreProperties>
</file>